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1"/>
            <a:ext cx="9144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1405749-61F6-4F6E-B867-77B91F9AFEEC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85F-D2E5-4888-9D0F-015514F2F867}" type="slidenum">
              <a:rPr lang="pt-PT" smtClean="0"/>
              <a:t>‹nº›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85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5749-61F6-4F6E-B867-77B91F9AFEEC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85F-D2E5-4888-9D0F-015514F2F8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882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5749-61F6-4F6E-B867-77B91F9AFEEC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85F-D2E5-4888-9D0F-015514F2F867}" type="slidenum">
              <a:rPr lang="pt-PT" smtClean="0"/>
              <a:t>‹nº›</a:t>
            </a:fld>
            <a:endParaRPr lang="pt-PT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947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5749-61F6-4F6E-B867-77B91F9AFEEC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85F-D2E5-4888-9D0F-015514F2F8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3707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1"/>
            <a:ext cx="9144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5749-61F6-4F6E-B867-77B91F9AFEEC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85F-D2E5-4888-9D0F-015514F2F867}" type="slidenum">
              <a:rPr lang="pt-PT" smtClean="0"/>
              <a:t>‹nº›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0438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5" y="2286000"/>
            <a:ext cx="3566160" cy="402336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5749-61F6-4F6E-B867-77B91F9AFEEC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85F-D2E5-4888-9D0F-015514F2F8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7448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316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3166" y="2967788"/>
            <a:ext cx="3566160" cy="3341572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5749-61F6-4F6E-B867-77B91F9AFEEC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85F-D2E5-4888-9D0F-015514F2F8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9305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5749-61F6-4F6E-B867-77B91F9AFEEC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85F-D2E5-4888-9D0F-015514F2F8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061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5749-61F6-4F6E-B867-77B91F9AFEEC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85F-D2E5-4888-9D0F-015514F2F8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5710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5749-61F6-4F6E-B867-77B91F9AFEEC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85F-D2E5-4888-9D0F-015514F2F8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1500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5749-61F6-4F6E-B867-77B91F9AFEEC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85F-D2E5-4888-9D0F-015514F2F867}" type="slidenum">
              <a:rPr lang="pt-PT" smtClean="0"/>
              <a:t>‹nº›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0764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t-PT" dirty="0"/>
              <a:t>Editar os estilos de texto do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405749-61F6-4F6E-B867-77B91F9AFEEC}" type="datetimeFigureOut">
              <a:rPr lang="pt-PT" smtClean="0"/>
              <a:t>23-01-2016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848385F-D2E5-4888-9D0F-015514F2F867}" type="slidenum">
              <a:rPr lang="pt-PT" smtClean="0"/>
              <a:t>‹nº›</a:t>
            </a:fld>
            <a:endParaRPr lang="pt-PT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530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Português 10º ano</a:t>
            </a:r>
            <a:br>
              <a:rPr lang="pt-PT" dirty="0" smtClean="0"/>
            </a:br>
            <a:r>
              <a:rPr lang="pt-PT" sz="2200" dirty="0" smtClean="0"/>
              <a:t>Unidade 3 – Gil Vicente, </a:t>
            </a:r>
            <a:r>
              <a:rPr lang="pt-PT" sz="2200" i="1" dirty="0" smtClean="0"/>
              <a:t>farsa de Inês Pereira</a:t>
            </a:r>
            <a:r>
              <a:rPr lang="pt-PT" i="1" dirty="0" smtClean="0"/>
              <a:t/>
            </a:r>
            <a:br>
              <a:rPr lang="pt-PT" i="1" dirty="0" smtClean="0"/>
            </a:br>
            <a:r>
              <a:rPr lang="pt-PT" sz="4200" dirty="0" smtClean="0">
                <a:solidFill>
                  <a:schemeClr val="accent3">
                    <a:lumMod val="75000"/>
                  </a:schemeClr>
                </a:solidFill>
              </a:rPr>
              <a:t>A diferença entre </a:t>
            </a:r>
            <a:r>
              <a:rPr lang="pt-PT" sz="4200" i="1" dirty="0" smtClean="0">
                <a:solidFill>
                  <a:schemeClr val="accent3">
                    <a:lumMod val="75000"/>
                  </a:schemeClr>
                </a:solidFill>
              </a:rPr>
              <a:t>Auto</a:t>
            </a:r>
            <a:r>
              <a:rPr lang="pt-PT" sz="4200" dirty="0" smtClean="0">
                <a:solidFill>
                  <a:schemeClr val="accent3">
                    <a:lumMod val="75000"/>
                  </a:schemeClr>
                </a:solidFill>
              </a:rPr>
              <a:t> e </a:t>
            </a:r>
            <a:r>
              <a:rPr lang="pt-PT" sz="4200" i="1" dirty="0" smtClean="0">
                <a:solidFill>
                  <a:schemeClr val="accent3">
                    <a:lumMod val="75000"/>
                  </a:schemeClr>
                </a:solidFill>
              </a:rPr>
              <a:t>Farsa</a:t>
            </a:r>
            <a:endParaRPr lang="pt-PT" sz="42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  <a:p>
            <a:endParaRPr lang="pt-PT" dirty="0"/>
          </a:p>
          <a:p>
            <a:pPr algn="ctr"/>
            <a:r>
              <a:rPr lang="pt-PT" b="1" dirty="0" smtClean="0"/>
              <a:t>Escola Secundária /3 Rainha Santa Isabel</a:t>
            </a:r>
            <a:endParaRPr lang="pt-PT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927882"/>
            <a:ext cx="7920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8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331616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pt-PT" dirty="0" smtClean="0">
                <a:solidFill>
                  <a:schemeClr val="accent3">
                    <a:lumMod val="75000"/>
                  </a:schemeClr>
                </a:solidFill>
              </a:rPr>
              <a:t>A diferença entre </a:t>
            </a:r>
            <a:r>
              <a:rPr lang="pt-PT" i="1" dirty="0" smtClean="0">
                <a:solidFill>
                  <a:schemeClr val="accent3">
                    <a:lumMod val="75000"/>
                  </a:schemeClr>
                </a:solidFill>
              </a:rPr>
              <a:t>auto</a:t>
            </a:r>
            <a:r>
              <a:rPr lang="pt-PT" dirty="0" smtClean="0">
                <a:solidFill>
                  <a:schemeClr val="accent3">
                    <a:lumMod val="75000"/>
                  </a:schemeClr>
                </a:solidFill>
              </a:rPr>
              <a:t> e </a:t>
            </a:r>
            <a:r>
              <a:rPr lang="pt-PT" i="1" dirty="0" smtClean="0">
                <a:solidFill>
                  <a:schemeClr val="accent3">
                    <a:lumMod val="75000"/>
                  </a:schemeClr>
                </a:solidFill>
              </a:rPr>
              <a:t>farsa</a:t>
            </a:r>
            <a:endParaRPr lang="pt-PT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55576" y="1988840"/>
            <a:ext cx="3566160" cy="822960"/>
          </a:xfrm>
        </p:spPr>
        <p:txBody>
          <a:bodyPr/>
          <a:lstStyle/>
          <a:p>
            <a:pPr algn="ctr"/>
            <a:r>
              <a:rPr lang="pt-PT" b="1" dirty="0" smtClean="0"/>
              <a:t>O auto:</a:t>
            </a:r>
            <a:endParaRPr lang="pt-PT" b="1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/>
        <p:txBody>
          <a:bodyPr anchor="t"/>
          <a:lstStyle/>
          <a:p>
            <a:r>
              <a:rPr lang="pt-PT" dirty="0" smtClean="0"/>
              <a:t>- caráter religioso ou moral;</a:t>
            </a:r>
          </a:p>
          <a:p>
            <a:r>
              <a:rPr lang="pt-PT" dirty="0" smtClean="0"/>
              <a:t>- intencionalmente moralizador;</a:t>
            </a:r>
          </a:p>
          <a:p>
            <a:r>
              <a:rPr lang="pt-PT" dirty="0" smtClean="0"/>
              <a:t>- pretende recriminar os vícios e enaltecer as virtudes.</a:t>
            </a:r>
            <a:endParaRPr lang="pt-PT" dirty="0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499992" y="1988840"/>
            <a:ext cx="3566160" cy="822960"/>
          </a:xfrm>
        </p:spPr>
        <p:txBody>
          <a:bodyPr/>
          <a:lstStyle/>
          <a:p>
            <a:pPr algn="ctr"/>
            <a:r>
              <a:rPr lang="pt-PT" b="1" dirty="0" smtClean="0"/>
              <a:t>A farsa:</a:t>
            </a:r>
            <a:endParaRPr lang="pt-PT" b="1" dirty="0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/>
        <p:txBody>
          <a:bodyPr anchor="ctr">
            <a:normAutofit lnSpcReduction="10000"/>
          </a:bodyPr>
          <a:lstStyle/>
          <a:p>
            <a:pPr algn="just"/>
            <a:r>
              <a:rPr lang="pt-PT" dirty="0" smtClean="0"/>
              <a:t>- </a:t>
            </a:r>
            <a:r>
              <a:rPr lang="pt-PT" dirty="0"/>
              <a:t>c</a:t>
            </a:r>
            <a:r>
              <a:rPr lang="pt-PT" dirty="0" smtClean="0"/>
              <a:t>aráter profano;</a:t>
            </a:r>
          </a:p>
          <a:p>
            <a:pPr algn="just"/>
            <a:r>
              <a:rPr lang="pt-PT" dirty="0" smtClean="0"/>
              <a:t>-texto dramático com características satíricas, que retratando o quotidiano, pretende pôr em relevo problemas sociais;</a:t>
            </a:r>
          </a:p>
          <a:p>
            <a:pPr algn="just"/>
            <a:r>
              <a:rPr lang="pt-PT" dirty="0" smtClean="0"/>
              <a:t>- episódio cómico baseado na vida de uma personagem;</a:t>
            </a:r>
          </a:p>
          <a:p>
            <a:pPr algn="just"/>
            <a:r>
              <a:rPr lang="pt-PT" dirty="0" smtClean="0"/>
              <a:t>- peças curtas e com poucas personagens.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7751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ângulo 4"/>
          <p:cNvSpPr/>
          <p:nvPr/>
        </p:nvSpPr>
        <p:spPr>
          <a:xfrm>
            <a:off x="395536" y="1412776"/>
            <a:ext cx="8352928" cy="3888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PT" sz="3400" b="1" dirty="0" smtClean="0"/>
              <a:t>Farsa – </a:t>
            </a:r>
            <a:r>
              <a:rPr lang="pt-PT" sz="3400" dirty="0" smtClean="0"/>
              <a:t>“É uma peça medieval que  critica determinados tipos sociais a partir do ridículo e do grotesco”.</a:t>
            </a:r>
          </a:p>
          <a:p>
            <a:pPr algn="ctr"/>
            <a:endParaRPr lang="pt-PT" dirty="0" smtClean="0"/>
          </a:p>
          <a:p>
            <a:pPr algn="ctr"/>
            <a:endParaRPr lang="pt-PT" dirty="0"/>
          </a:p>
          <a:p>
            <a:pPr algn="r"/>
            <a:r>
              <a:rPr lang="pt-PT" dirty="0" smtClean="0"/>
              <a:t>Fonte: </a:t>
            </a:r>
            <a:r>
              <a:rPr lang="pt-PT" i="1" dirty="0" smtClean="0"/>
              <a:t>Dicionário Breve de Termos Literários</a:t>
            </a:r>
            <a:endParaRPr lang="pt-PT" i="1" dirty="0"/>
          </a:p>
        </p:txBody>
      </p:sp>
      <p:sp>
        <p:nvSpPr>
          <p:cNvPr id="7" name="Rectângulo 6"/>
          <p:cNvSpPr/>
          <p:nvPr/>
        </p:nvSpPr>
        <p:spPr>
          <a:xfrm>
            <a:off x="5652120" y="5329514"/>
            <a:ext cx="1368152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6336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3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Tema3</Template>
  <TotalTime>191</TotalTime>
  <Words>110</Words>
  <Application>Microsoft Office PowerPoint</Application>
  <PresentationFormat>Apresentação no Ecrã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7" baseType="lpstr">
      <vt:lpstr>Tw Cen MT</vt:lpstr>
      <vt:lpstr>Tw Cen MT Condensed</vt:lpstr>
      <vt:lpstr>Wingdings 3</vt:lpstr>
      <vt:lpstr>Tema3</vt:lpstr>
      <vt:lpstr>Português 10º ano Unidade 3 – Gil Vicente, farsa de Inês Pereira A diferença entre Auto e Farsa</vt:lpstr>
      <vt:lpstr>A diferença entre auto e farsa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Português 10º ano Unidade 3 – Gil Vicente, farsa de Inês Pereira A diferença entre Auto e Farsa</dc:title>
  <dc:creator>Emanuel</dc:creator>
  <cp:lastModifiedBy>Portatil</cp:lastModifiedBy>
  <cp:revision>12</cp:revision>
  <dcterms:created xsi:type="dcterms:W3CDTF">2016-01-19T13:52:13Z</dcterms:created>
  <dcterms:modified xsi:type="dcterms:W3CDTF">2016-01-23T16:56:52Z</dcterms:modified>
</cp:coreProperties>
</file>